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9" r:id="rId2"/>
    <p:sldId id="261" r:id="rId3"/>
    <p:sldId id="268" r:id="rId4"/>
    <p:sldId id="262" r:id="rId5"/>
    <p:sldId id="269" r:id="rId6"/>
    <p:sldId id="264" r:id="rId7"/>
    <p:sldId id="265" r:id="rId8"/>
    <p:sldId id="257" r:id="rId9"/>
    <p:sldId id="258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148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torious spurlock" userId="4beb0fc9ace78747" providerId="LiveId" clId="{8BFC5BFC-1A1A-4435-AB82-B345A7A738D3}"/>
    <pc:docChg chg="undo custSel addSld delSld modSld">
      <pc:chgData name="latorious spurlock" userId="4beb0fc9ace78747" providerId="LiveId" clId="{8BFC5BFC-1A1A-4435-AB82-B345A7A738D3}" dt="2018-04-24T16:20:30.895" v="1009"/>
      <pc:docMkLst>
        <pc:docMk/>
      </pc:docMkLst>
      <pc:sldChg chg="modSp">
        <pc:chgData name="latorious spurlock" userId="4beb0fc9ace78747" providerId="LiveId" clId="{8BFC5BFC-1A1A-4435-AB82-B345A7A738D3}" dt="2018-04-24T11:03:16.773" v="493"/>
        <pc:sldMkLst>
          <pc:docMk/>
          <pc:sldMk cId="1529761129" sldId="257"/>
        </pc:sldMkLst>
        <pc:spChg chg="mod">
          <ac:chgData name="latorious spurlock" userId="4beb0fc9ace78747" providerId="LiveId" clId="{8BFC5BFC-1A1A-4435-AB82-B345A7A738D3}" dt="2018-04-24T11:03:16.773" v="493"/>
          <ac:spMkLst>
            <pc:docMk/>
            <pc:sldMk cId="1529761129" sldId="257"/>
            <ac:spMk id="3" creationId="{D3C87D93-0CA7-4B73-A078-BCBA76429574}"/>
          </ac:spMkLst>
        </pc:spChg>
      </pc:sldChg>
      <pc:sldChg chg="addSp delSp modSp mod setBg">
        <pc:chgData name="latorious spurlock" userId="4beb0fc9ace78747" providerId="LiveId" clId="{8BFC5BFC-1A1A-4435-AB82-B345A7A738D3}" dt="2018-04-24T11:04:25.879" v="500" actId="26606"/>
        <pc:sldMkLst>
          <pc:docMk/>
          <pc:sldMk cId="1984330251" sldId="258"/>
        </pc:sldMkLst>
        <pc:spChg chg="mod">
          <ac:chgData name="latorious spurlock" userId="4beb0fc9ace78747" providerId="LiveId" clId="{8BFC5BFC-1A1A-4435-AB82-B345A7A738D3}" dt="2018-04-24T11:04:25.879" v="500" actId="26606"/>
          <ac:spMkLst>
            <pc:docMk/>
            <pc:sldMk cId="1984330251" sldId="258"/>
            <ac:spMk id="2" creationId="{ABE67DA6-C8B6-496B-9AFD-C256AD6E7F56}"/>
          </ac:spMkLst>
        </pc:spChg>
        <pc:spChg chg="add del mod">
          <ac:chgData name="latorious spurlock" userId="4beb0fc9ace78747" providerId="LiveId" clId="{8BFC5BFC-1A1A-4435-AB82-B345A7A738D3}" dt="2018-04-24T11:04:25.879" v="500" actId="26606"/>
          <ac:spMkLst>
            <pc:docMk/>
            <pc:sldMk cId="1984330251" sldId="258"/>
            <ac:spMk id="3" creationId="{14F503D4-460F-4AEA-9308-5C496089978E}"/>
          </ac:spMkLst>
        </pc:spChg>
        <pc:spChg chg="add del">
          <ac:chgData name="latorious spurlock" userId="4beb0fc9ace78747" providerId="LiveId" clId="{8BFC5BFC-1A1A-4435-AB82-B345A7A738D3}" dt="2018-04-24T11:04:25.879" v="500" actId="26606"/>
          <ac:spMkLst>
            <pc:docMk/>
            <pc:sldMk cId="1984330251" sldId="258"/>
            <ac:spMk id="7" creationId="{14F503D4-460F-4AEA-9308-5C496089978E}"/>
          </ac:spMkLst>
        </pc:spChg>
        <pc:spChg chg="add del">
          <ac:chgData name="latorious spurlock" userId="4beb0fc9ace78747" providerId="LiveId" clId="{8BFC5BFC-1A1A-4435-AB82-B345A7A738D3}" dt="2018-04-24T11:04:25.879" v="500" actId="26606"/>
          <ac:spMkLst>
            <pc:docMk/>
            <pc:sldMk cId="1984330251" sldId="258"/>
            <ac:spMk id="8" creationId="{E978A47D-4F17-40FE-AB70-7AF78A9575EB}"/>
          </ac:spMkLst>
        </pc:spChg>
        <pc:grpChg chg="add del">
          <ac:chgData name="latorious spurlock" userId="4beb0fc9ace78747" providerId="LiveId" clId="{8BFC5BFC-1A1A-4435-AB82-B345A7A738D3}" dt="2018-04-24T11:04:25.879" v="500" actId="26606"/>
          <ac:grpSpMkLst>
            <pc:docMk/>
            <pc:sldMk cId="1984330251" sldId="258"/>
            <ac:grpSpMk id="10" creationId="{85BE3A7E-6A3F-401E-A025-BBB8FDB8DD30}"/>
          </ac:grpSpMkLst>
        </pc:grpChg>
        <pc:grpChg chg="add del">
          <ac:chgData name="latorious spurlock" userId="4beb0fc9ace78747" providerId="LiveId" clId="{8BFC5BFC-1A1A-4435-AB82-B345A7A738D3}" dt="2018-04-24T11:04:25.879" v="500" actId="26606"/>
          <ac:grpSpMkLst>
            <pc:docMk/>
            <pc:sldMk cId="1984330251" sldId="258"/>
            <ac:grpSpMk id="39" creationId="{F4E035BE-9FF4-43D3-BC25-CF582D7FF85E}"/>
          </ac:grpSpMkLst>
        </pc:grpChg>
        <pc:graphicFrameChg chg="add del">
          <ac:chgData name="latorious spurlock" userId="4beb0fc9ace78747" providerId="LiveId" clId="{8BFC5BFC-1A1A-4435-AB82-B345A7A738D3}" dt="2018-04-24T11:04:21.028" v="498" actId="26606"/>
          <ac:graphicFrameMkLst>
            <pc:docMk/>
            <pc:sldMk cId="1984330251" sldId="258"/>
            <ac:graphicFrameMk id="5" creationId="{4C99A3C6-841B-4F9F-A835-6D718F710D3F}"/>
          </ac:graphicFrameMkLst>
        </pc:graphicFrameChg>
        <pc:cxnChg chg="add del">
          <ac:chgData name="latorious spurlock" userId="4beb0fc9ace78747" providerId="LiveId" clId="{8BFC5BFC-1A1A-4435-AB82-B345A7A738D3}" dt="2018-04-24T11:04:25.879" v="500" actId="26606"/>
          <ac:cxnSpMkLst>
            <pc:docMk/>
            <pc:sldMk cId="1984330251" sldId="258"/>
            <ac:cxnSpMk id="51" creationId="{085ECEC0-FF5D-4348-92C7-1EA7C61E770C}"/>
          </ac:cxnSpMkLst>
        </pc:cxnChg>
      </pc:sldChg>
      <pc:sldChg chg="del">
        <pc:chgData name="latorious spurlock" userId="4beb0fc9ace78747" providerId="LiveId" clId="{8BFC5BFC-1A1A-4435-AB82-B345A7A738D3}" dt="2018-04-24T11:02:25.677" v="489" actId="2696"/>
        <pc:sldMkLst>
          <pc:docMk/>
          <pc:sldMk cId="2603341666" sldId="260"/>
        </pc:sldMkLst>
      </pc:sldChg>
      <pc:sldChg chg="modSp">
        <pc:chgData name="latorious spurlock" userId="4beb0fc9ace78747" providerId="LiveId" clId="{8BFC5BFC-1A1A-4435-AB82-B345A7A738D3}" dt="2018-04-24T12:45:33.099" v="789" actId="20577"/>
        <pc:sldMkLst>
          <pc:docMk/>
          <pc:sldMk cId="3908788367" sldId="261"/>
        </pc:sldMkLst>
        <pc:spChg chg="mod">
          <ac:chgData name="latorious spurlock" userId="4beb0fc9ace78747" providerId="LiveId" clId="{8BFC5BFC-1A1A-4435-AB82-B345A7A738D3}" dt="2018-04-24T12:45:33.099" v="789" actId="20577"/>
          <ac:spMkLst>
            <pc:docMk/>
            <pc:sldMk cId="3908788367" sldId="261"/>
            <ac:spMk id="3" creationId="{9068AB04-61D7-4509-A7D2-0F20DE3BB54F}"/>
          </ac:spMkLst>
        </pc:spChg>
      </pc:sldChg>
      <pc:sldChg chg="addSp delSp modSp mod setBg">
        <pc:chgData name="latorious spurlock" userId="4beb0fc9ace78747" providerId="LiveId" clId="{8BFC5BFC-1A1A-4435-AB82-B345A7A738D3}" dt="2018-04-24T12:45:47.861" v="791" actId="207"/>
        <pc:sldMkLst>
          <pc:docMk/>
          <pc:sldMk cId="247905294" sldId="262"/>
        </pc:sldMkLst>
        <pc:spChg chg="mod">
          <ac:chgData name="latorious spurlock" userId="4beb0fc9ace78747" providerId="LiveId" clId="{8BFC5BFC-1A1A-4435-AB82-B345A7A738D3}" dt="2018-04-24T12:45:42.892" v="790" actId="207"/>
          <ac:spMkLst>
            <pc:docMk/>
            <pc:sldMk cId="247905294" sldId="262"/>
            <ac:spMk id="2" creationId="{F7BA0F8D-C37B-49C2-BED6-94BF5C1AAA2F}"/>
          </ac:spMkLst>
        </pc:spChg>
        <pc:spChg chg="mod">
          <ac:chgData name="latorious spurlock" userId="4beb0fc9ace78747" providerId="LiveId" clId="{8BFC5BFC-1A1A-4435-AB82-B345A7A738D3}" dt="2018-04-24T12:45:47.861" v="791" actId="207"/>
          <ac:spMkLst>
            <pc:docMk/>
            <pc:sldMk cId="247905294" sldId="262"/>
            <ac:spMk id="3" creationId="{868C9FA0-C120-4466-BEE5-8132A4E37A69}"/>
          </ac:spMkLst>
        </pc:spChg>
        <pc:spChg chg="add del">
          <ac:chgData name="latorious spurlock" userId="4beb0fc9ace78747" providerId="LiveId" clId="{8BFC5BFC-1A1A-4435-AB82-B345A7A738D3}" dt="2018-04-24T11:05:49.967" v="504" actId="26606"/>
          <ac:spMkLst>
            <pc:docMk/>
            <pc:sldMk cId="247905294" sldId="262"/>
            <ac:spMk id="8" creationId="{E978A47D-4F17-40FE-AB70-7AF78A9575EB}"/>
          </ac:spMkLst>
        </pc:spChg>
        <pc:grpChg chg="add del">
          <ac:chgData name="latorious spurlock" userId="4beb0fc9ace78747" providerId="LiveId" clId="{8BFC5BFC-1A1A-4435-AB82-B345A7A738D3}" dt="2018-04-24T11:05:49.967" v="504" actId="26606"/>
          <ac:grpSpMkLst>
            <pc:docMk/>
            <pc:sldMk cId="247905294" sldId="262"/>
            <ac:grpSpMk id="10" creationId="{85BE3A7E-6A3F-401E-A025-BBB8FDB8DD30}"/>
          </ac:grpSpMkLst>
        </pc:grpChg>
        <pc:grpChg chg="add del">
          <ac:chgData name="latorious spurlock" userId="4beb0fc9ace78747" providerId="LiveId" clId="{8BFC5BFC-1A1A-4435-AB82-B345A7A738D3}" dt="2018-04-24T11:05:49.967" v="504" actId="26606"/>
          <ac:grpSpMkLst>
            <pc:docMk/>
            <pc:sldMk cId="247905294" sldId="262"/>
            <ac:grpSpMk id="39" creationId="{F4E035BE-9FF4-43D3-BC25-CF582D7FF85E}"/>
          </ac:grpSpMkLst>
        </pc:grpChg>
        <pc:cxnChg chg="add del">
          <ac:chgData name="latorious spurlock" userId="4beb0fc9ace78747" providerId="LiveId" clId="{8BFC5BFC-1A1A-4435-AB82-B345A7A738D3}" dt="2018-04-24T11:05:49.967" v="504" actId="26606"/>
          <ac:cxnSpMkLst>
            <pc:docMk/>
            <pc:sldMk cId="247905294" sldId="262"/>
            <ac:cxnSpMk id="51" creationId="{085ECEC0-FF5D-4348-92C7-1EA7C61E770C}"/>
          </ac:cxnSpMkLst>
        </pc:cxnChg>
      </pc:sldChg>
      <pc:sldChg chg="modSp">
        <pc:chgData name="latorious spurlock" userId="4beb0fc9ace78747" providerId="LiveId" clId="{8BFC5BFC-1A1A-4435-AB82-B345A7A738D3}" dt="2018-04-24T11:02:05.682" v="486" actId="1076"/>
        <pc:sldMkLst>
          <pc:docMk/>
          <pc:sldMk cId="2919130500" sldId="264"/>
        </pc:sldMkLst>
        <pc:picChg chg="mod">
          <ac:chgData name="latorious spurlock" userId="4beb0fc9ace78747" providerId="LiveId" clId="{8BFC5BFC-1A1A-4435-AB82-B345A7A738D3}" dt="2018-04-24T11:02:05.682" v="486" actId="1076"/>
          <ac:picMkLst>
            <pc:docMk/>
            <pc:sldMk cId="2919130500" sldId="264"/>
            <ac:picMk id="5" creationId="{0D9423F3-35A3-4566-ABE4-DA34160F17E7}"/>
          </ac:picMkLst>
        </pc:picChg>
      </pc:sldChg>
      <pc:sldChg chg="delSp del">
        <pc:chgData name="latorious spurlock" userId="4beb0fc9ace78747" providerId="LiveId" clId="{8BFC5BFC-1A1A-4435-AB82-B345A7A738D3}" dt="2018-04-24T11:02:21.269" v="488" actId="2696"/>
        <pc:sldMkLst>
          <pc:docMk/>
          <pc:sldMk cId="2607468494" sldId="266"/>
        </pc:sldMkLst>
        <pc:picChg chg="del">
          <ac:chgData name="latorious spurlock" userId="4beb0fc9ace78747" providerId="LiveId" clId="{8BFC5BFC-1A1A-4435-AB82-B345A7A738D3}" dt="2018-04-24T11:02:16.439" v="487" actId="478"/>
          <ac:picMkLst>
            <pc:docMk/>
            <pc:sldMk cId="2607468494" sldId="266"/>
            <ac:picMk id="5" creationId="{674CDA3C-0788-429C-80B8-76EEB8ABA552}"/>
          </ac:picMkLst>
        </pc:picChg>
      </pc:sldChg>
      <pc:sldChg chg="addSp delSp modSp mod setBg setClrOvrMap">
        <pc:chgData name="latorious spurlock" userId="4beb0fc9ace78747" providerId="LiveId" clId="{8BFC5BFC-1A1A-4435-AB82-B345A7A738D3}" dt="2018-04-24T11:12:22.259" v="581" actId="20577"/>
        <pc:sldMkLst>
          <pc:docMk/>
          <pc:sldMk cId="2452238214" sldId="267"/>
        </pc:sldMkLst>
        <pc:spChg chg="mod">
          <ac:chgData name="latorious spurlock" userId="4beb0fc9ace78747" providerId="LiveId" clId="{8BFC5BFC-1A1A-4435-AB82-B345A7A738D3}" dt="2018-04-24T11:12:22.259" v="581" actId="20577"/>
          <ac:spMkLst>
            <pc:docMk/>
            <pc:sldMk cId="2452238214" sldId="267"/>
            <ac:spMk id="2" creationId="{E0742BE7-8360-49D3-8B63-9DD633599CD3}"/>
          </ac:spMkLst>
        </pc:spChg>
        <pc:spChg chg="del">
          <ac:chgData name="latorious spurlock" userId="4beb0fc9ace78747" providerId="LiveId" clId="{8BFC5BFC-1A1A-4435-AB82-B345A7A738D3}" dt="2018-04-24T11:07:40.712" v="522"/>
          <ac:spMkLst>
            <pc:docMk/>
            <pc:sldMk cId="2452238214" sldId="267"/>
            <ac:spMk id="3" creationId="{1C0B32EB-F2E9-46EF-A269-FB273FF53821}"/>
          </ac:spMkLst>
        </pc:spChg>
        <pc:spChg chg="add del">
          <ac:chgData name="latorious spurlock" userId="4beb0fc9ace78747" providerId="LiveId" clId="{8BFC5BFC-1A1A-4435-AB82-B345A7A738D3}" dt="2018-04-24T11:10:22.060" v="530" actId="26606"/>
          <ac:spMkLst>
            <pc:docMk/>
            <pc:sldMk cId="2452238214" sldId="267"/>
            <ac:spMk id="9" creationId="{2DEB2B78-BC5B-46E9-BDCA-E7450A55DA20}"/>
          </ac:spMkLst>
        </pc:spChg>
        <pc:spChg chg="add del">
          <ac:chgData name="latorious spurlock" userId="4beb0fc9ace78747" providerId="LiveId" clId="{8BFC5BFC-1A1A-4435-AB82-B345A7A738D3}" dt="2018-04-24T11:10:22.060" v="530" actId="26606"/>
          <ac:spMkLst>
            <pc:docMk/>
            <pc:sldMk cId="2452238214" sldId="267"/>
            <ac:spMk id="12" creationId="{6697F791-5FFA-4164-899F-EB52EA72B024}"/>
          </ac:spMkLst>
        </pc:spChg>
        <pc:spChg chg="add del">
          <ac:chgData name="latorious spurlock" userId="4beb0fc9ace78747" providerId="LiveId" clId="{8BFC5BFC-1A1A-4435-AB82-B345A7A738D3}" dt="2018-04-24T11:10:22.060" v="530" actId="26606"/>
          <ac:spMkLst>
            <pc:docMk/>
            <pc:sldMk cId="2452238214" sldId="267"/>
            <ac:spMk id="16" creationId="{B773AB25-A422-41AA-9737-5E04C1966DE1}"/>
          </ac:spMkLst>
        </pc:spChg>
        <pc:grpChg chg="add del">
          <ac:chgData name="latorious spurlock" userId="4beb0fc9ace78747" providerId="LiveId" clId="{8BFC5BFC-1A1A-4435-AB82-B345A7A738D3}" dt="2018-04-24T11:10:22.060" v="530" actId="26606"/>
          <ac:grpSpMkLst>
            <pc:docMk/>
            <pc:sldMk cId="2452238214" sldId="267"/>
            <ac:grpSpMk id="20" creationId="{6AD0D387-1584-4477-B5F8-52B50D4F2205}"/>
          </ac:grpSpMkLst>
        </pc:grpChg>
        <pc:picChg chg="add del mod">
          <ac:chgData name="latorious spurlock" userId="4beb0fc9ace78747" providerId="LiveId" clId="{8BFC5BFC-1A1A-4435-AB82-B345A7A738D3}" dt="2018-04-24T11:10:47.372" v="535" actId="14100"/>
          <ac:picMkLst>
            <pc:docMk/>
            <pc:sldMk cId="2452238214" sldId="267"/>
            <ac:picMk id="4" creationId="{DEE162D5-7156-4351-AD79-FFD353EFC72E}"/>
          </ac:picMkLst>
        </pc:picChg>
        <pc:picChg chg="add del mod">
          <ac:chgData name="latorious spurlock" userId="4beb0fc9ace78747" providerId="LiveId" clId="{8BFC5BFC-1A1A-4435-AB82-B345A7A738D3}" dt="2018-04-24T11:10:22.060" v="530" actId="26606"/>
          <ac:picMkLst>
            <pc:docMk/>
            <pc:sldMk cId="2452238214" sldId="267"/>
            <ac:picMk id="7" creationId="{DEE162D5-7156-4351-AD79-FFD353EFC72E}"/>
          </ac:picMkLst>
        </pc:picChg>
        <pc:picChg chg="add del mod">
          <ac:chgData name="latorious spurlock" userId="4beb0fc9ace78747" providerId="LiveId" clId="{8BFC5BFC-1A1A-4435-AB82-B345A7A738D3}" dt="2018-04-24T11:10:22.060" v="530" actId="26606"/>
          <ac:picMkLst>
            <pc:docMk/>
            <pc:sldMk cId="2452238214" sldId="267"/>
            <ac:picMk id="14" creationId="{4E28A1A9-FB81-4816-AAEA-C3B430946951}"/>
          </ac:picMkLst>
        </pc:picChg>
        <pc:picChg chg="add del mod">
          <ac:chgData name="latorious spurlock" userId="4beb0fc9ace78747" providerId="LiveId" clId="{8BFC5BFC-1A1A-4435-AB82-B345A7A738D3}" dt="2018-04-24T11:10:22.060" v="530" actId="26606"/>
          <ac:picMkLst>
            <pc:docMk/>
            <pc:sldMk cId="2452238214" sldId="267"/>
            <ac:picMk id="18" creationId="{AF0552B8-DE8C-40DF-B29F-1728E6A10619}"/>
          </ac:picMkLst>
        </pc:picChg>
      </pc:sldChg>
      <pc:sldChg chg="addSp delSp modSp mod setBg">
        <pc:chgData name="latorious spurlock" userId="4beb0fc9ace78747" providerId="LiveId" clId="{8BFC5BFC-1A1A-4435-AB82-B345A7A738D3}" dt="2018-04-24T16:04:42.146" v="974" actId="478"/>
        <pc:sldMkLst>
          <pc:docMk/>
          <pc:sldMk cId="2835235892" sldId="269"/>
        </pc:sldMkLst>
        <pc:spChg chg="mod">
          <ac:chgData name="latorious spurlock" userId="4beb0fc9ace78747" providerId="LiveId" clId="{8BFC5BFC-1A1A-4435-AB82-B345A7A738D3}" dt="2018-04-24T10:58:20.421" v="485" actId="26606"/>
          <ac:spMkLst>
            <pc:docMk/>
            <pc:sldMk cId="2835235892" sldId="269"/>
            <ac:spMk id="2" creationId="{6DC4FFC7-3259-4347-9FBA-0ACA15AE26B5}"/>
          </ac:spMkLst>
        </pc:spChg>
        <pc:spChg chg="mod">
          <ac:chgData name="latorious spurlock" userId="4beb0fc9ace78747" providerId="LiveId" clId="{8BFC5BFC-1A1A-4435-AB82-B345A7A738D3}" dt="2018-04-24T16:04:41.544" v="972" actId="20577"/>
          <ac:spMkLst>
            <pc:docMk/>
            <pc:sldMk cId="2835235892" sldId="269"/>
            <ac:spMk id="3" creationId="{C1768C79-321D-4B4C-8964-3ACCA58FBCA7}"/>
          </ac:spMkLst>
        </pc:spChg>
        <pc:picChg chg="add del mod">
          <ac:chgData name="latorious spurlock" userId="4beb0fc9ace78747" providerId="LiveId" clId="{8BFC5BFC-1A1A-4435-AB82-B345A7A738D3}" dt="2018-04-24T16:04:41.684" v="973" actId="478"/>
          <ac:picMkLst>
            <pc:docMk/>
            <pc:sldMk cId="2835235892" sldId="269"/>
            <ac:picMk id="4" creationId="{AD95334F-BC13-45A3-914E-0CC9BD2B017E}"/>
          </ac:picMkLst>
        </pc:picChg>
        <pc:picChg chg="add del mod ord">
          <ac:chgData name="latorious spurlock" userId="4beb0fc9ace78747" providerId="LiveId" clId="{8BFC5BFC-1A1A-4435-AB82-B345A7A738D3}" dt="2018-04-24T16:04:42.146" v="974" actId="478"/>
          <ac:picMkLst>
            <pc:docMk/>
            <pc:sldMk cId="2835235892" sldId="269"/>
            <ac:picMk id="5" creationId="{802B6598-6F56-480A-AB8F-5190FE2518AF}"/>
          </ac:picMkLst>
        </pc:picChg>
      </pc:sldChg>
      <pc:sldChg chg="addSp delSp modSp add">
        <pc:chgData name="latorious spurlock" userId="4beb0fc9ace78747" providerId="LiveId" clId="{8BFC5BFC-1A1A-4435-AB82-B345A7A738D3}" dt="2018-04-24T11:11:59.770" v="567" actId="1076"/>
        <pc:sldMkLst>
          <pc:docMk/>
          <pc:sldMk cId="4076756174" sldId="270"/>
        </pc:sldMkLst>
        <pc:spChg chg="mod">
          <ac:chgData name="latorious spurlock" userId="4beb0fc9ace78747" providerId="LiveId" clId="{8BFC5BFC-1A1A-4435-AB82-B345A7A738D3}" dt="2018-04-24T11:11:12.863" v="557" actId="20577"/>
          <ac:spMkLst>
            <pc:docMk/>
            <pc:sldMk cId="4076756174" sldId="270"/>
            <ac:spMk id="2" creationId="{8B18DB1F-5FE7-4ED2-8103-2F498ABA555F}"/>
          </ac:spMkLst>
        </pc:spChg>
        <pc:spChg chg="del">
          <ac:chgData name="latorious spurlock" userId="4beb0fc9ace78747" providerId="LiveId" clId="{8BFC5BFC-1A1A-4435-AB82-B345A7A738D3}" dt="2018-04-24T11:11:37.209" v="558"/>
          <ac:spMkLst>
            <pc:docMk/>
            <pc:sldMk cId="4076756174" sldId="270"/>
            <ac:spMk id="3" creationId="{32070EEC-3D64-4F87-8CCA-A152545BB779}"/>
          </ac:spMkLst>
        </pc:spChg>
        <pc:picChg chg="add mod">
          <ac:chgData name="latorious spurlock" userId="4beb0fc9ace78747" providerId="LiveId" clId="{8BFC5BFC-1A1A-4435-AB82-B345A7A738D3}" dt="2018-04-24T11:11:59.770" v="567" actId="1076"/>
          <ac:picMkLst>
            <pc:docMk/>
            <pc:sldMk cId="4076756174" sldId="270"/>
            <ac:picMk id="5" creationId="{37F7756D-73BE-444C-AFD2-40EBF57A2CC7}"/>
          </ac:picMkLst>
        </pc:picChg>
      </pc:sldChg>
      <pc:sldChg chg="addSp delSp modSp add mod setBg setClrOvrMap">
        <pc:chgData name="latorious spurlock" userId="4beb0fc9ace78747" providerId="LiveId" clId="{8BFC5BFC-1A1A-4435-AB82-B345A7A738D3}" dt="2018-04-24T11:13:37.620" v="606" actId="26606"/>
        <pc:sldMkLst>
          <pc:docMk/>
          <pc:sldMk cId="1279865921" sldId="271"/>
        </pc:sldMkLst>
        <pc:spChg chg="mod">
          <ac:chgData name="latorious spurlock" userId="4beb0fc9ace78747" providerId="LiveId" clId="{8BFC5BFC-1A1A-4435-AB82-B345A7A738D3}" dt="2018-04-24T11:13:37.620" v="606" actId="26606"/>
          <ac:spMkLst>
            <pc:docMk/>
            <pc:sldMk cId="1279865921" sldId="271"/>
            <ac:spMk id="2" creationId="{B12301BF-1C46-4004-9ED2-188C9E7C1A69}"/>
          </ac:spMkLst>
        </pc:spChg>
        <pc:spChg chg="del">
          <ac:chgData name="latorious spurlock" userId="4beb0fc9ace78747" providerId="LiveId" clId="{8BFC5BFC-1A1A-4435-AB82-B345A7A738D3}" dt="2018-04-24T11:13:31.099" v="604"/>
          <ac:spMkLst>
            <pc:docMk/>
            <pc:sldMk cId="1279865921" sldId="271"/>
            <ac:spMk id="3" creationId="{ED7C8B92-9113-4F9E-A805-933E81A1E4D5}"/>
          </ac:spMkLst>
        </pc:spChg>
        <pc:spChg chg="add">
          <ac:chgData name="latorious spurlock" userId="4beb0fc9ace78747" providerId="LiveId" clId="{8BFC5BFC-1A1A-4435-AB82-B345A7A738D3}" dt="2018-04-24T11:13:37.620" v="606" actId="26606"/>
          <ac:spMkLst>
            <pc:docMk/>
            <pc:sldMk cId="1279865921" sldId="271"/>
            <ac:spMk id="10" creationId="{7275D6EA-C262-43D5-A32F-5FE208A51F4E}"/>
          </ac:spMkLst>
        </pc:spChg>
        <pc:spChg chg="add">
          <ac:chgData name="latorious spurlock" userId="4beb0fc9ace78747" providerId="LiveId" clId="{8BFC5BFC-1A1A-4435-AB82-B345A7A738D3}" dt="2018-04-24T11:13:37.620" v="606" actId="26606"/>
          <ac:spMkLst>
            <pc:docMk/>
            <pc:sldMk cId="1279865921" sldId="271"/>
            <ac:spMk id="13" creationId="{6697F791-5FFA-4164-899F-EB52EA72B024}"/>
          </ac:spMkLst>
        </pc:spChg>
        <pc:spChg chg="add">
          <ac:chgData name="latorious spurlock" userId="4beb0fc9ace78747" providerId="LiveId" clId="{8BFC5BFC-1A1A-4435-AB82-B345A7A738D3}" dt="2018-04-24T11:13:37.620" v="606" actId="26606"/>
          <ac:spMkLst>
            <pc:docMk/>
            <pc:sldMk cId="1279865921" sldId="271"/>
            <ac:spMk id="17" creationId="{B773AB25-A422-41AA-9737-5E04C1966DE1}"/>
          </ac:spMkLst>
        </pc:spChg>
        <pc:grpChg chg="add">
          <ac:chgData name="latorious spurlock" userId="4beb0fc9ace78747" providerId="LiveId" clId="{8BFC5BFC-1A1A-4435-AB82-B345A7A738D3}" dt="2018-04-24T11:13:37.620" v="606" actId="26606"/>
          <ac:grpSpMkLst>
            <pc:docMk/>
            <pc:sldMk cId="1279865921" sldId="271"/>
            <ac:grpSpMk id="21" creationId="{6AD0D387-1584-4477-B5F8-52B50D4F2205}"/>
          </ac:grpSpMkLst>
        </pc:grpChg>
        <pc:picChg chg="add del mod">
          <ac:chgData name="latorious spurlock" userId="4beb0fc9ace78747" providerId="LiveId" clId="{8BFC5BFC-1A1A-4435-AB82-B345A7A738D3}" dt="2018-04-24T11:13:37.620" v="606" actId="26606"/>
          <ac:picMkLst>
            <pc:docMk/>
            <pc:sldMk cId="1279865921" sldId="271"/>
            <ac:picMk id="5" creationId="{3751D341-EE1B-4F04-A325-447955A2BCBD}"/>
          </ac:picMkLst>
        </pc:picChg>
        <pc:picChg chg="add">
          <ac:chgData name="latorious spurlock" userId="4beb0fc9ace78747" providerId="LiveId" clId="{8BFC5BFC-1A1A-4435-AB82-B345A7A738D3}" dt="2018-04-24T11:13:37.620" v="606" actId="26606"/>
          <ac:picMkLst>
            <pc:docMk/>
            <pc:sldMk cId="1279865921" sldId="271"/>
            <ac:picMk id="8" creationId="{3751D341-EE1B-4F04-A325-447955A2BCBD}"/>
          </ac:picMkLst>
        </pc:picChg>
        <pc:picChg chg="add">
          <ac:chgData name="latorious spurlock" userId="4beb0fc9ace78747" providerId="LiveId" clId="{8BFC5BFC-1A1A-4435-AB82-B345A7A738D3}" dt="2018-04-24T11:13:37.620" v="606" actId="26606"/>
          <ac:picMkLst>
            <pc:docMk/>
            <pc:sldMk cId="1279865921" sldId="271"/>
            <ac:picMk id="15" creationId="{4E28A1A9-FB81-4816-AAEA-C3B430946951}"/>
          </ac:picMkLst>
        </pc:picChg>
        <pc:picChg chg="add">
          <ac:chgData name="latorious spurlock" userId="4beb0fc9ace78747" providerId="LiveId" clId="{8BFC5BFC-1A1A-4435-AB82-B345A7A738D3}" dt="2018-04-24T11:13:37.620" v="606" actId="26606"/>
          <ac:picMkLst>
            <pc:docMk/>
            <pc:sldMk cId="1279865921" sldId="271"/>
            <ac:picMk id="19" creationId="{AF0552B8-DE8C-40DF-B29F-1728E6A10619}"/>
          </ac:picMkLst>
        </pc:picChg>
      </pc:sldChg>
      <pc:sldChg chg="addSp delSp modSp add mod setBg setClrOvrMap">
        <pc:chgData name="latorious spurlock" userId="4beb0fc9ace78747" providerId="LiveId" clId="{8BFC5BFC-1A1A-4435-AB82-B345A7A738D3}" dt="2018-04-24T11:14:42.639" v="614" actId="27614"/>
        <pc:sldMkLst>
          <pc:docMk/>
          <pc:sldMk cId="1225026376" sldId="272"/>
        </pc:sldMkLst>
        <pc:spChg chg="mod">
          <ac:chgData name="latorious spurlock" userId="4beb0fc9ace78747" providerId="LiveId" clId="{8BFC5BFC-1A1A-4435-AB82-B345A7A738D3}" dt="2018-04-24T11:14:30.018" v="610" actId="26606"/>
          <ac:spMkLst>
            <pc:docMk/>
            <pc:sldMk cId="1225026376" sldId="272"/>
            <ac:spMk id="2" creationId="{1F02FDD9-0F72-4AD1-B397-069B3746272F}"/>
          </ac:spMkLst>
        </pc:spChg>
        <pc:spChg chg="del">
          <ac:chgData name="latorious spurlock" userId="4beb0fc9ace78747" providerId="LiveId" clId="{8BFC5BFC-1A1A-4435-AB82-B345A7A738D3}" dt="2018-04-24T11:14:25.867" v="608"/>
          <ac:spMkLst>
            <pc:docMk/>
            <pc:sldMk cId="1225026376" sldId="272"/>
            <ac:spMk id="3" creationId="{EF44A13F-F799-4604-8B5F-28BD5FE52B87}"/>
          </ac:spMkLst>
        </pc:spChg>
        <pc:spChg chg="add">
          <ac:chgData name="latorious spurlock" userId="4beb0fc9ace78747" providerId="LiveId" clId="{8BFC5BFC-1A1A-4435-AB82-B345A7A738D3}" dt="2018-04-24T11:14:30.018" v="610" actId="26606"/>
          <ac:spMkLst>
            <pc:docMk/>
            <pc:sldMk cId="1225026376" sldId="272"/>
            <ac:spMk id="10" creationId="{6F2E19CC-B3A0-4A31-80FE-9ECC29A928B6}"/>
          </ac:spMkLst>
        </pc:spChg>
        <pc:spChg chg="add">
          <ac:chgData name="latorious spurlock" userId="4beb0fc9ace78747" providerId="LiveId" clId="{8BFC5BFC-1A1A-4435-AB82-B345A7A738D3}" dt="2018-04-24T11:14:30.018" v="610" actId="26606"/>
          <ac:spMkLst>
            <pc:docMk/>
            <pc:sldMk cId="1225026376" sldId="272"/>
            <ac:spMk id="13" creationId="{6697F791-5FFA-4164-899F-EB52EA72B024}"/>
          </ac:spMkLst>
        </pc:spChg>
        <pc:spChg chg="add">
          <ac:chgData name="latorious spurlock" userId="4beb0fc9ace78747" providerId="LiveId" clId="{8BFC5BFC-1A1A-4435-AB82-B345A7A738D3}" dt="2018-04-24T11:14:30.018" v="610" actId="26606"/>
          <ac:spMkLst>
            <pc:docMk/>
            <pc:sldMk cId="1225026376" sldId="272"/>
            <ac:spMk id="17" creationId="{B773AB25-A422-41AA-9737-5E04C1966DE1}"/>
          </ac:spMkLst>
        </pc:spChg>
        <pc:grpChg chg="add">
          <ac:chgData name="latorious spurlock" userId="4beb0fc9ace78747" providerId="LiveId" clId="{8BFC5BFC-1A1A-4435-AB82-B345A7A738D3}" dt="2018-04-24T11:14:30.018" v="610" actId="26606"/>
          <ac:grpSpMkLst>
            <pc:docMk/>
            <pc:sldMk cId="1225026376" sldId="272"/>
            <ac:grpSpMk id="21" creationId="{6AD0D387-1584-4477-B5F8-52B50D4F2205}"/>
          </ac:grpSpMkLst>
        </pc:grpChg>
        <pc:picChg chg="add del mod">
          <ac:chgData name="latorious spurlock" userId="4beb0fc9ace78747" providerId="LiveId" clId="{8BFC5BFC-1A1A-4435-AB82-B345A7A738D3}" dt="2018-04-24T11:14:30.018" v="610" actId="26606"/>
          <ac:picMkLst>
            <pc:docMk/>
            <pc:sldMk cId="1225026376" sldId="272"/>
            <ac:picMk id="5" creationId="{EA3B074C-0002-4D17-9322-529930CF70B3}"/>
          </ac:picMkLst>
        </pc:picChg>
        <pc:picChg chg="add mod">
          <ac:chgData name="latorious spurlock" userId="4beb0fc9ace78747" providerId="LiveId" clId="{8BFC5BFC-1A1A-4435-AB82-B345A7A738D3}" dt="2018-04-24T11:14:37.211" v="612" actId="27614"/>
          <ac:picMkLst>
            <pc:docMk/>
            <pc:sldMk cId="1225026376" sldId="272"/>
            <ac:picMk id="8" creationId="{EA3B074C-0002-4D17-9322-529930CF70B3}"/>
          </ac:picMkLst>
        </pc:picChg>
        <pc:picChg chg="add mod">
          <ac:chgData name="latorious spurlock" userId="4beb0fc9ace78747" providerId="LiveId" clId="{8BFC5BFC-1A1A-4435-AB82-B345A7A738D3}" dt="2018-04-24T11:14:40.654" v="613" actId="27614"/>
          <ac:picMkLst>
            <pc:docMk/>
            <pc:sldMk cId="1225026376" sldId="272"/>
            <ac:picMk id="15" creationId="{4E28A1A9-FB81-4816-AAEA-C3B430946951}"/>
          </ac:picMkLst>
        </pc:picChg>
        <pc:picChg chg="add mod">
          <ac:chgData name="latorious spurlock" userId="4beb0fc9ace78747" providerId="LiveId" clId="{8BFC5BFC-1A1A-4435-AB82-B345A7A738D3}" dt="2018-04-24T11:14:42.639" v="614" actId="27614"/>
          <ac:picMkLst>
            <pc:docMk/>
            <pc:sldMk cId="1225026376" sldId="272"/>
            <ac:picMk id="19" creationId="{AF0552B8-DE8C-40DF-B29F-1728E6A10619}"/>
          </ac:picMkLst>
        </pc:picChg>
      </pc:sldChg>
      <pc:sldChg chg="addSp delSp modSp add mod setBg setClrOvrMap">
        <pc:chgData name="latorious spurlock" userId="4beb0fc9ace78747" providerId="LiveId" clId="{8BFC5BFC-1A1A-4435-AB82-B345A7A738D3}" dt="2018-04-24T11:16:24.036" v="621" actId="27614"/>
        <pc:sldMkLst>
          <pc:docMk/>
          <pc:sldMk cId="2472310456" sldId="273"/>
        </pc:sldMkLst>
        <pc:spChg chg="mod">
          <ac:chgData name="latorious spurlock" userId="4beb0fc9ace78747" providerId="LiveId" clId="{8BFC5BFC-1A1A-4435-AB82-B345A7A738D3}" dt="2018-04-24T11:14:58.427" v="617" actId="26606"/>
          <ac:spMkLst>
            <pc:docMk/>
            <pc:sldMk cId="2472310456" sldId="273"/>
            <ac:spMk id="2" creationId="{C4925C0A-4DC8-4322-92FA-86C209A8E4C7}"/>
          </ac:spMkLst>
        </pc:spChg>
        <pc:spChg chg="del">
          <ac:chgData name="latorious spurlock" userId="4beb0fc9ace78747" providerId="LiveId" clId="{8BFC5BFC-1A1A-4435-AB82-B345A7A738D3}" dt="2018-04-24T11:14:54.962" v="615"/>
          <ac:spMkLst>
            <pc:docMk/>
            <pc:sldMk cId="2472310456" sldId="273"/>
            <ac:spMk id="3" creationId="{354C0FE8-8CA1-4EEE-AA30-5FC173B9EE07}"/>
          </ac:spMkLst>
        </pc:spChg>
        <pc:spChg chg="add">
          <ac:chgData name="latorious spurlock" userId="4beb0fc9ace78747" providerId="LiveId" clId="{8BFC5BFC-1A1A-4435-AB82-B345A7A738D3}" dt="2018-04-24T11:14:58.427" v="617" actId="26606"/>
          <ac:spMkLst>
            <pc:docMk/>
            <pc:sldMk cId="2472310456" sldId="273"/>
            <ac:spMk id="10" creationId="{D7F242E7-0FE7-4B5C-9492-0F2EF7B6D0CA}"/>
          </ac:spMkLst>
        </pc:spChg>
        <pc:spChg chg="add">
          <ac:chgData name="latorious spurlock" userId="4beb0fc9ace78747" providerId="LiveId" clId="{8BFC5BFC-1A1A-4435-AB82-B345A7A738D3}" dt="2018-04-24T11:14:58.427" v="617" actId="26606"/>
          <ac:spMkLst>
            <pc:docMk/>
            <pc:sldMk cId="2472310456" sldId="273"/>
            <ac:spMk id="13" creationId="{6697F791-5FFA-4164-899F-EB52EA72B024}"/>
          </ac:spMkLst>
        </pc:spChg>
        <pc:spChg chg="add">
          <ac:chgData name="latorious spurlock" userId="4beb0fc9ace78747" providerId="LiveId" clId="{8BFC5BFC-1A1A-4435-AB82-B345A7A738D3}" dt="2018-04-24T11:14:58.427" v="617" actId="26606"/>
          <ac:spMkLst>
            <pc:docMk/>
            <pc:sldMk cId="2472310456" sldId="273"/>
            <ac:spMk id="17" creationId="{B773AB25-A422-41AA-9737-5E04C1966DE1}"/>
          </ac:spMkLst>
        </pc:spChg>
        <pc:grpChg chg="add">
          <ac:chgData name="latorious spurlock" userId="4beb0fc9ace78747" providerId="LiveId" clId="{8BFC5BFC-1A1A-4435-AB82-B345A7A738D3}" dt="2018-04-24T11:14:58.427" v="617" actId="26606"/>
          <ac:grpSpMkLst>
            <pc:docMk/>
            <pc:sldMk cId="2472310456" sldId="273"/>
            <ac:grpSpMk id="21" creationId="{6AD0D387-1584-4477-B5F8-52B50D4F2205}"/>
          </ac:grpSpMkLst>
        </pc:grpChg>
        <pc:picChg chg="add del mod">
          <ac:chgData name="latorious spurlock" userId="4beb0fc9ace78747" providerId="LiveId" clId="{8BFC5BFC-1A1A-4435-AB82-B345A7A738D3}" dt="2018-04-24T11:14:58.427" v="617" actId="26606"/>
          <ac:picMkLst>
            <pc:docMk/>
            <pc:sldMk cId="2472310456" sldId="273"/>
            <ac:picMk id="5" creationId="{63BFD828-C924-4C7D-AF22-88935C9DD7CD}"/>
          </ac:picMkLst>
        </pc:picChg>
        <pc:picChg chg="add mod">
          <ac:chgData name="latorious spurlock" userId="4beb0fc9ace78747" providerId="LiveId" clId="{8BFC5BFC-1A1A-4435-AB82-B345A7A738D3}" dt="2018-04-24T11:16:23.191" v="619" actId="27614"/>
          <ac:picMkLst>
            <pc:docMk/>
            <pc:sldMk cId="2472310456" sldId="273"/>
            <ac:picMk id="8" creationId="{63BFD828-C924-4C7D-AF22-88935C9DD7CD}"/>
          </ac:picMkLst>
        </pc:picChg>
        <pc:picChg chg="add mod">
          <ac:chgData name="latorious spurlock" userId="4beb0fc9ace78747" providerId="LiveId" clId="{8BFC5BFC-1A1A-4435-AB82-B345A7A738D3}" dt="2018-04-24T11:16:24.036" v="620" actId="27614"/>
          <ac:picMkLst>
            <pc:docMk/>
            <pc:sldMk cId="2472310456" sldId="273"/>
            <ac:picMk id="15" creationId="{4E28A1A9-FB81-4816-AAEA-C3B430946951}"/>
          </ac:picMkLst>
        </pc:picChg>
        <pc:picChg chg="add mod">
          <ac:chgData name="latorious spurlock" userId="4beb0fc9ace78747" providerId="LiveId" clId="{8BFC5BFC-1A1A-4435-AB82-B345A7A738D3}" dt="2018-04-24T11:16:24.036" v="621" actId="27614"/>
          <ac:picMkLst>
            <pc:docMk/>
            <pc:sldMk cId="2472310456" sldId="273"/>
            <ac:picMk id="19" creationId="{AF0552B8-DE8C-40DF-B29F-1728E6A10619}"/>
          </ac:picMkLst>
        </pc:picChg>
      </pc:sldChg>
      <pc:sldChg chg="addSp delSp modSp add mod setBg setClrOvrMap">
        <pc:chgData name="latorious spurlock" userId="4beb0fc9ace78747" providerId="LiveId" clId="{8BFC5BFC-1A1A-4435-AB82-B345A7A738D3}" dt="2018-04-24T11:16:30.200" v="623" actId="26606"/>
        <pc:sldMkLst>
          <pc:docMk/>
          <pc:sldMk cId="3229386223" sldId="274"/>
        </pc:sldMkLst>
        <pc:spChg chg="mod">
          <ac:chgData name="latorious spurlock" userId="4beb0fc9ace78747" providerId="LiveId" clId="{8BFC5BFC-1A1A-4435-AB82-B345A7A738D3}" dt="2018-04-24T11:16:30.200" v="623" actId="26606"/>
          <ac:spMkLst>
            <pc:docMk/>
            <pc:sldMk cId="3229386223" sldId="274"/>
            <ac:spMk id="2" creationId="{C7CF7EC3-895B-4A3A-909D-D558CC2013EF}"/>
          </ac:spMkLst>
        </pc:spChg>
        <pc:spChg chg="del">
          <ac:chgData name="latorious spurlock" userId="4beb0fc9ace78747" providerId="LiveId" clId="{8BFC5BFC-1A1A-4435-AB82-B345A7A738D3}" dt="2018-04-24T11:16:26.553" v="622"/>
          <ac:spMkLst>
            <pc:docMk/>
            <pc:sldMk cId="3229386223" sldId="274"/>
            <ac:spMk id="3" creationId="{AD73F839-9C05-41FB-A02C-7C6C987F21EC}"/>
          </ac:spMkLst>
        </pc:spChg>
        <pc:spChg chg="add">
          <ac:chgData name="latorious spurlock" userId="4beb0fc9ace78747" providerId="LiveId" clId="{8BFC5BFC-1A1A-4435-AB82-B345A7A738D3}" dt="2018-04-24T11:16:30.200" v="623" actId="26606"/>
          <ac:spMkLst>
            <pc:docMk/>
            <pc:sldMk cId="3229386223" sldId="274"/>
            <ac:spMk id="9" creationId="{C851CB94-129D-4518-B02C-930EF960B9A5}"/>
          </ac:spMkLst>
        </pc:spChg>
        <pc:spChg chg="add">
          <ac:chgData name="latorious spurlock" userId="4beb0fc9ace78747" providerId="LiveId" clId="{8BFC5BFC-1A1A-4435-AB82-B345A7A738D3}" dt="2018-04-24T11:16:30.200" v="623" actId="26606"/>
          <ac:spMkLst>
            <pc:docMk/>
            <pc:sldMk cId="3229386223" sldId="274"/>
            <ac:spMk id="12" creationId="{6697F791-5FFA-4164-899F-EB52EA72B024}"/>
          </ac:spMkLst>
        </pc:spChg>
        <pc:spChg chg="add">
          <ac:chgData name="latorious spurlock" userId="4beb0fc9ace78747" providerId="LiveId" clId="{8BFC5BFC-1A1A-4435-AB82-B345A7A738D3}" dt="2018-04-24T11:16:30.200" v="623" actId="26606"/>
          <ac:spMkLst>
            <pc:docMk/>
            <pc:sldMk cId="3229386223" sldId="274"/>
            <ac:spMk id="16" creationId="{B773AB25-A422-41AA-9737-5E04C1966DE1}"/>
          </ac:spMkLst>
        </pc:spChg>
        <pc:grpChg chg="add">
          <ac:chgData name="latorious spurlock" userId="4beb0fc9ace78747" providerId="LiveId" clId="{8BFC5BFC-1A1A-4435-AB82-B345A7A738D3}" dt="2018-04-24T11:16:30.200" v="623" actId="26606"/>
          <ac:grpSpMkLst>
            <pc:docMk/>
            <pc:sldMk cId="3229386223" sldId="274"/>
            <ac:grpSpMk id="20" creationId="{6AD0D387-1584-4477-B5F8-52B50D4F2205}"/>
          </ac:grpSpMkLst>
        </pc:grpChg>
        <pc:picChg chg="add del mod">
          <ac:chgData name="latorious spurlock" userId="4beb0fc9ace78747" providerId="LiveId" clId="{8BFC5BFC-1A1A-4435-AB82-B345A7A738D3}" dt="2018-04-24T11:16:30.200" v="623" actId="26606"/>
          <ac:picMkLst>
            <pc:docMk/>
            <pc:sldMk cId="3229386223" sldId="274"/>
            <ac:picMk id="4" creationId="{5AE232E4-F5E7-40BB-8106-C614C16411B5}"/>
          </ac:picMkLst>
        </pc:picChg>
        <pc:picChg chg="add">
          <ac:chgData name="latorious spurlock" userId="4beb0fc9ace78747" providerId="LiveId" clId="{8BFC5BFC-1A1A-4435-AB82-B345A7A738D3}" dt="2018-04-24T11:16:30.200" v="623" actId="26606"/>
          <ac:picMkLst>
            <pc:docMk/>
            <pc:sldMk cId="3229386223" sldId="274"/>
            <ac:picMk id="7" creationId="{5AE232E4-F5E7-40BB-8106-C614C16411B5}"/>
          </ac:picMkLst>
        </pc:picChg>
        <pc:picChg chg="add">
          <ac:chgData name="latorious spurlock" userId="4beb0fc9ace78747" providerId="LiveId" clId="{8BFC5BFC-1A1A-4435-AB82-B345A7A738D3}" dt="2018-04-24T11:16:30.200" v="623" actId="26606"/>
          <ac:picMkLst>
            <pc:docMk/>
            <pc:sldMk cId="3229386223" sldId="274"/>
            <ac:picMk id="14" creationId="{4E28A1A9-FB81-4816-AAEA-C3B430946951}"/>
          </ac:picMkLst>
        </pc:picChg>
        <pc:picChg chg="add">
          <ac:chgData name="latorious spurlock" userId="4beb0fc9ace78747" providerId="LiveId" clId="{8BFC5BFC-1A1A-4435-AB82-B345A7A738D3}" dt="2018-04-24T11:16:30.200" v="623" actId="26606"/>
          <ac:picMkLst>
            <pc:docMk/>
            <pc:sldMk cId="3229386223" sldId="274"/>
            <ac:picMk id="18" creationId="{AF0552B8-DE8C-40DF-B29F-1728E6A10619}"/>
          </ac:picMkLst>
        </pc:picChg>
      </pc:sldChg>
      <pc:sldChg chg="addSp delSp modSp add mod setBg">
        <pc:chgData name="latorious spurlock" userId="4beb0fc9ace78747" providerId="LiveId" clId="{8BFC5BFC-1A1A-4435-AB82-B345A7A738D3}" dt="2018-04-24T16:20:02.707" v="993" actId="20577"/>
        <pc:sldMkLst>
          <pc:docMk/>
          <pc:sldMk cId="474301066" sldId="275"/>
        </pc:sldMkLst>
        <pc:spChg chg="mod">
          <ac:chgData name="latorious spurlock" userId="4beb0fc9ace78747" providerId="LiveId" clId="{8BFC5BFC-1A1A-4435-AB82-B345A7A738D3}" dt="2018-04-24T16:20:02.707" v="993" actId="20577"/>
          <ac:spMkLst>
            <pc:docMk/>
            <pc:sldMk cId="474301066" sldId="275"/>
            <ac:spMk id="2" creationId="{705AC610-AAF1-4103-8F07-AA7D029632A1}"/>
          </ac:spMkLst>
        </pc:spChg>
        <pc:spChg chg="del">
          <ac:chgData name="latorious spurlock" userId="4beb0fc9ace78747" providerId="LiveId" clId="{8BFC5BFC-1A1A-4435-AB82-B345A7A738D3}" dt="2018-04-24T16:19:35.672" v="977" actId="931"/>
          <ac:spMkLst>
            <pc:docMk/>
            <pc:sldMk cId="474301066" sldId="275"/>
            <ac:spMk id="3" creationId="{7639A1C7-0D5F-46BE-A720-E510D8D48F23}"/>
          </ac:spMkLst>
        </pc:spChg>
        <pc:spChg chg="add">
          <ac:chgData name="latorious spurlock" userId="4beb0fc9ace78747" providerId="LiveId" clId="{8BFC5BFC-1A1A-4435-AB82-B345A7A738D3}" dt="2018-04-24T16:19:56.306" v="982" actId="26606"/>
          <ac:spMkLst>
            <pc:docMk/>
            <pc:sldMk cId="474301066" sldId="275"/>
            <ac:spMk id="10" creationId="{F3ABEBD4-C0CB-44F9-BF04-C9147711CB5A}"/>
          </ac:spMkLst>
        </pc:spChg>
        <pc:grpChg chg="add">
          <ac:chgData name="latorious spurlock" userId="4beb0fc9ace78747" providerId="LiveId" clId="{8BFC5BFC-1A1A-4435-AB82-B345A7A738D3}" dt="2018-04-24T16:19:56.306" v="982" actId="26606"/>
          <ac:grpSpMkLst>
            <pc:docMk/>
            <pc:sldMk cId="474301066" sldId="275"/>
            <ac:grpSpMk id="13" creationId="{8E1DDAD8-1D10-4640-A034-BE90015E37B6}"/>
          </ac:grpSpMkLst>
        </pc:grpChg>
        <pc:grpChg chg="add">
          <ac:chgData name="latorious spurlock" userId="4beb0fc9ace78747" providerId="LiveId" clId="{8BFC5BFC-1A1A-4435-AB82-B345A7A738D3}" dt="2018-04-24T16:19:56.306" v="982" actId="26606"/>
          <ac:grpSpMkLst>
            <pc:docMk/>
            <pc:sldMk cId="474301066" sldId="275"/>
            <ac:grpSpMk id="17" creationId="{FD642FB6-2808-4BC5-AE0B-7302C24B78A5}"/>
          </ac:grpSpMkLst>
        </pc:grpChg>
        <pc:picChg chg="add del mod">
          <ac:chgData name="latorious spurlock" userId="4beb0fc9ace78747" providerId="LiveId" clId="{8BFC5BFC-1A1A-4435-AB82-B345A7A738D3}" dt="2018-04-24T16:19:56.306" v="982" actId="26606"/>
          <ac:picMkLst>
            <pc:docMk/>
            <pc:sldMk cId="474301066" sldId="275"/>
            <ac:picMk id="5" creationId="{87AF8AEE-8344-4376-B0D4-4977F258EC12}"/>
          </ac:picMkLst>
        </pc:picChg>
        <pc:picChg chg="add">
          <ac:chgData name="latorious spurlock" userId="4beb0fc9ace78747" providerId="LiveId" clId="{8BFC5BFC-1A1A-4435-AB82-B345A7A738D3}" dt="2018-04-24T16:19:56.306" v="982" actId="26606"/>
          <ac:picMkLst>
            <pc:docMk/>
            <pc:sldMk cId="474301066" sldId="275"/>
            <ac:picMk id="8" creationId="{87AF8AEE-8344-4376-B0D4-4977F258EC12}"/>
          </ac:picMkLst>
        </pc:picChg>
      </pc:sldChg>
      <pc:sldChg chg="add del">
        <pc:chgData name="latorious spurlock" userId="4beb0fc9ace78747" providerId="LiveId" clId="{8BFC5BFC-1A1A-4435-AB82-B345A7A738D3}" dt="2018-04-24T16:04:42.672" v="975"/>
        <pc:sldMkLst>
          <pc:docMk/>
          <pc:sldMk cId="2482114416" sldId="275"/>
        </pc:sldMkLst>
      </pc:sldChg>
      <pc:sldChg chg="addSp delSp modSp add mod setBg">
        <pc:chgData name="latorious spurlock" userId="4beb0fc9ace78747" providerId="LiveId" clId="{8BFC5BFC-1A1A-4435-AB82-B345A7A738D3}" dt="2018-04-24T16:20:26.683" v="1008" actId="20577"/>
        <pc:sldMkLst>
          <pc:docMk/>
          <pc:sldMk cId="100488397" sldId="276"/>
        </pc:sldMkLst>
        <pc:spChg chg="mod">
          <ac:chgData name="latorious spurlock" userId="4beb0fc9ace78747" providerId="LiveId" clId="{8BFC5BFC-1A1A-4435-AB82-B345A7A738D3}" dt="2018-04-24T16:20:26.683" v="1008" actId="20577"/>
          <ac:spMkLst>
            <pc:docMk/>
            <pc:sldMk cId="100488397" sldId="276"/>
            <ac:spMk id="2" creationId="{CA51EC6F-323A-4D32-A672-F237984605EC}"/>
          </ac:spMkLst>
        </pc:spChg>
        <pc:spChg chg="del">
          <ac:chgData name="latorious spurlock" userId="4beb0fc9ace78747" providerId="LiveId" clId="{8BFC5BFC-1A1A-4435-AB82-B345A7A738D3}" dt="2018-04-24T16:20:17.909" v="995" actId="931"/>
          <ac:spMkLst>
            <pc:docMk/>
            <pc:sldMk cId="100488397" sldId="276"/>
            <ac:spMk id="3" creationId="{B09C0FB0-AB3F-48AE-BB7B-15C64B86F6A6}"/>
          </ac:spMkLst>
        </pc:spChg>
        <pc:spChg chg="add">
          <ac:chgData name="latorious spurlock" userId="4beb0fc9ace78747" providerId="LiveId" clId="{8BFC5BFC-1A1A-4435-AB82-B345A7A738D3}" dt="2018-04-24T16:20:21.722" v="997" actId="26606"/>
          <ac:spMkLst>
            <pc:docMk/>
            <pc:sldMk cId="100488397" sldId="276"/>
            <ac:spMk id="10" creationId="{7F59485D-A5D6-4983-A8B5-8728B54108EA}"/>
          </ac:spMkLst>
        </pc:spChg>
        <pc:grpChg chg="add">
          <ac:chgData name="latorious spurlock" userId="4beb0fc9ace78747" providerId="LiveId" clId="{8BFC5BFC-1A1A-4435-AB82-B345A7A738D3}" dt="2018-04-24T16:20:21.722" v="997" actId="26606"/>
          <ac:grpSpMkLst>
            <pc:docMk/>
            <pc:sldMk cId="100488397" sldId="276"/>
            <ac:grpSpMk id="13" creationId="{8E1DDAD8-1D10-4640-A034-BE90015E37B6}"/>
          </ac:grpSpMkLst>
        </pc:grpChg>
        <pc:grpChg chg="add">
          <ac:chgData name="latorious spurlock" userId="4beb0fc9ace78747" providerId="LiveId" clId="{8BFC5BFC-1A1A-4435-AB82-B345A7A738D3}" dt="2018-04-24T16:20:21.722" v="997" actId="26606"/>
          <ac:grpSpMkLst>
            <pc:docMk/>
            <pc:sldMk cId="100488397" sldId="276"/>
            <ac:grpSpMk id="17" creationId="{FD642FB6-2808-4BC5-AE0B-7302C24B78A5}"/>
          </ac:grpSpMkLst>
        </pc:grpChg>
        <pc:picChg chg="add del mod">
          <ac:chgData name="latorious spurlock" userId="4beb0fc9ace78747" providerId="LiveId" clId="{8BFC5BFC-1A1A-4435-AB82-B345A7A738D3}" dt="2018-04-24T16:20:21.722" v="997" actId="26606"/>
          <ac:picMkLst>
            <pc:docMk/>
            <pc:sldMk cId="100488397" sldId="276"/>
            <ac:picMk id="5" creationId="{DB95D0A2-809B-4FF8-9F23-DF37476CE5B9}"/>
          </ac:picMkLst>
        </pc:picChg>
        <pc:picChg chg="add">
          <ac:chgData name="latorious spurlock" userId="4beb0fc9ace78747" providerId="LiveId" clId="{8BFC5BFC-1A1A-4435-AB82-B345A7A738D3}" dt="2018-04-24T16:20:21.722" v="997" actId="26606"/>
          <ac:picMkLst>
            <pc:docMk/>
            <pc:sldMk cId="100488397" sldId="276"/>
            <ac:picMk id="8" creationId="{DB95D0A2-809B-4FF8-9F23-DF37476CE5B9}"/>
          </ac:picMkLst>
        </pc:picChg>
      </pc:sldChg>
      <pc:sldChg chg="add">
        <pc:chgData name="latorious spurlock" userId="4beb0fc9ace78747" providerId="LiveId" clId="{8BFC5BFC-1A1A-4435-AB82-B345A7A738D3}" dt="2018-04-24T16:20:30.895" v="1009"/>
        <pc:sldMkLst>
          <pc:docMk/>
          <pc:sldMk cId="633801499" sldId="277"/>
        </pc:sldMkLst>
      </pc:sldChg>
    </pc:docChg>
  </pc:docChgLst>
  <pc:docChgLst>
    <pc:chgData name="latorious spurlock" userId="4beb0fc9ace78747" providerId="LiveId" clId="{6B0936B0-7352-4369-B48F-0EF2134E61F8}"/>
    <pc:docChg chg="undo custSel addSld modSld sldOrd">
      <pc:chgData name="latorious spurlock" userId="4beb0fc9ace78747" providerId="LiveId" clId="{6B0936B0-7352-4369-B48F-0EF2134E61F8}" dt="2018-02-15T16:24:40.467" v="185"/>
      <pc:docMkLst>
        <pc:docMk/>
      </pc:docMkLst>
      <pc:sldChg chg="modSp ord">
        <pc:chgData name="latorious spurlock" userId="4beb0fc9ace78747" providerId="LiveId" clId="{6B0936B0-7352-4369-B48F-0EF2134E61F8}" dt="2018-02-15T16:24:12.907" v="183"/>
        <pc:sldMkLst>
          <pc:docMk/>
          <pc:sldMk cId="1529761129" sldId="257"/>
        </pc:sldMkLst>
        <pc:spChg chg="mod">
          <ac:chgData name="latorious spurlock" userId="4beb0fc9ace78747" providerId="LiveId" clId="{6B0936B0-7352-4369-B48F-0EF2134E61F8}" dt="2018-02-15T16:24:12.907" v="183"/>
          <ac:spMkLst>
            <pc:docMk/>
            <pc:sldMk cId="1529761129" sldId="257"/>
            <ac:spMk id="3" creationId="{D3C87D93-0CA7-4B73-A078-BCBA76429574}"/>
          </ac:spMkLst>
        </pc:spChg>
      </pc:sldChg>
      <pc:sldChg chg="modSp">
        <pc:chgData name="latorious spurlock" userId="4beb0fc9ace78747" providerId="LiveId" clId="{6B0936B0-7352-4369-B48F-0EF2134E61F8}" dt="2018-02-15T16:24:40.467" v="185"/>
        <pc:sldMkLst>
          <pc:docMk/>
          <pc:sldMk cId="1984330251" sldId="258"/>
        </pc:sldMkLst>
        <pc:spChg chg="mod">
          <ac:chgData name="latorious spurlock" userId="4beb0fc9ace78747" providerId="LiveId" clId="{6B0936B0-7352-4369-B48F-0EF2134E61F8}" dt="2018-02-15T16:24:40.467" v="185"/>
          <ac:spMkLst>
            <pc:docMk/>
            <pc:sldMk cId="1984330251" sldId="258"/>
            <ac:spMk id="3" creationId="{14F503D4-460F-4AEA-9308-5C496089978E}"/>
          </ac:spMkLst>
        </pc:spChg>
      </pc:sldChg>
      <pc:sldChg chg="addSp delSp modSp mod setBg">
        <pc:chgData name="latorious spurlock" userId="4beb0fc9ace78747" providerId="LiveId" clId="{6B0936B0-7352-4369-B48F-0EF2134E61F8}" dt="2018-02-15T16:18:23.380" v="96" actId="26606"/>
        <pc:sldMkLst>
          <pc:docMk/>
          <pc:sldMk cId="2919130500" sldId="264"/>
        </pc:sldMkLst>
        <pc:spChg chg="add del">
          <ac:chgData name="latorious spurlock" userId="4beb0fc9ace78747" providerId="LiveId" clId="{6B0936B0-7352-4369-B48F-0EF2134E61F8}" dt="2018-02-15T16:18:14.115" v="90" actId="26606"/>
          <ac:spMkLst>
            <pc:docMk/>
            <pc:sldMk cId="2919130500" sldId="264"/>
            <ac:spMk id="7" creationId="{BE925D93-72D9-484D-9851-BC3909E63D85}"/>
          </ac:spMkLst>
        </pc:spChg>
        <pc:spChg chg="add del">
          <ac:chgData name="latorious spurlock" userId="4beb0fc9ace78747" providerId="LiveId" clId="{6B0936B0-7352-4369-B48F-0EF2134E61F8}" dt="2018-02-15T16:18:14.115" v="90" actId="26606"/>
          <ac:spMkLst>
            <pc:docMk/>
            <pc:sldMk cId="2919130500" sldId="264"/>
            <ac:spMk id="8" creationId="{2322CC54-5B23-4468-9930-09BB9FB702C8}"/>
          </ac:spMkLst>
        </pc:spChg>
        <pc:spChg chg="add del">
          <ac:chgData name="latorious spurlock" userId="4beb0fc9ace78747" providerId="LiveId" clId="{6B0936B0-7352-4369-B48F-0EF2134E61F8}" dt="2018-02-15T16:17:51.335" v="82" actId="26606"/>
          <ac:spMkLst>
            <pc:docMk/>
            <pc:sldMk cId="2919130500" sldId="264"/>
            <ac:spMk id="10" creationId="{03E8462A-FEBA-4848-81CC-3F8DA3E477BE}"/>
          </ac:spMkLst>
        </pc:spChg>
        <pc:spChg chg="add del">
          <ac:chgData name="latorious spurlock" userId="4beb0fc9ace78747" providerId="LiveId" clId="{6B0936B0-7352-4369-B48F-0EF2134E61F8}" dt="2018-02-15T16:18:14.115" v="90" actId="26606"/>
          <ac:spMkLst>
            <pc:docMk/>
            <pc:sldMk cId="2919130500" sldId="264"/>
            <ac:spMk id="14" creationId="{046AB0AA-C6E5-4776-83BE-056E77A11311}"/>
          </ac:spMkLst>
        </pc:spChg>
        <pc:spChg chg="add del">
          <ac:chgData name="latorious spurlock" userId="4beb0fc9ace78747" providerId="LiveId" clId="{6B0936B0-7352-4369-B48F-0EF2134E61F8}" dt="2018-02-15T16:18:14.115" v="90" actId="26606"/>
          <ac:spMkLst>
            <pc:docMk/>
            <pc:sldMk cId="2919130500" sldId="264"/>
            <ac:spMk id="16" creationId="{5EC38EF5-A6C5-4237-80F7-390FACF8D761}"/>
          </ac:spMkLst>
        </pc:spChg>
        <pc:spChg chg="add del">
          <ac:chgData name="latorious spurlock" userId="4beb0fc9ace78747" providerId="LiveId" clId="{6B0936B0-7352-4369-B48F-0EF2134E61F8}" dt="2018-02-15T16:18:15.930" v="92" actId="26606"/>
          <ac:spMkLst>
            <pc:docMk/>
            <pc:sldMk cId="2919130500" sldId="264"/>
            <ac:spMk id="18" creationId="{39178BE9-53D8-441A-8691-0ED3B464BCD4}"/>
          </ac:spMkLst>
        </pc:spChg>
        <pc:spChg chg="add del">
          <ac:chgData name="latorious spurlock" userId="4beb0fc9ace78747" providerId="LiveId" clId="{6B0936B0-7352-4369-B48F-0EF2134E61F8}" dt="2018-02-15T16:18:19.200" v="94" actId="26606"/>
          <ac:spMkLst>
            <pc:docMk/>
            <pc:sldMk cId="2919130500" sldId="264"/>
            <ac:spMk id="20" creationId="{41DC778F-EF1A-4C1B-B1AD-BA37A74E5DD7}"/>
          </ac:spMkLst>
        </pc:spChg>
        <pc:spChg chg="add del">
          <ac:chgData name="latorious spurlock" userId="4beb0fc9ace78747" providerId="LiveId" clId="{6B0936B0-7352-4369-B48F-0EF2134E61F8}" dt="2018-02-15T16:18:19.200" v="94" actId="26606"/>
          <ac:spMkLst>
            <pc:docMk/>
            <pc:sldMk cId="2919130500" sldId="264"/>
            <ac:spMk id="21" creationId="{613FCDB4-670C-4568-96EE-093382A9E682}"/>
          </ac:spMkLst>
        </pc:spChg>
        <pc:spChg chg="add del">
          <ac:chgData name="latorious spurlock" userId="4beb0fc9ace78747" providerId="LiveId" clId="{6B0936B0-7352-4369-B48F-0EF2134E61F8}" dt="2018-02-15T16:17:51.335" v="82" actId="26606"/>
          <ac:spMkLst>
            <pc:docMk/>
            <pc:sldMk cId="2919130500" sldId="264"/>
            <ac:spMk id="23" creationId="{7941F9B1-B01B-4A84-89D9-B169AEB4E456}"/>
          </ac:spMkLst>
        </pc:spChg>
        <pc:grpChg chg="add del">
          <ac:chgData name="latorious spurlock" userId="4beb0fc9ace78747" providerId="LiveId" clId="{6B0936B0-7352-4369-B48F-0EF2134E61F8}" dt="2018-02-15T16:17:51.335" v="82" actId="26606"/>
          <ac:grpSpMkLst>
            <pc:docMk/>
            <pc:sldMk cId="2919130500" sldId="264"/>
            <ac:grpSpMk id="12" creationId="{2109F83F-40FE-4DB3-84CC-09FB3340D06D}"/>
          </ac:grpSpMkLst>
        </pc:grpChg>
        <pc:picChg chg="mod">
          <ac:chgData name="latorious spurlock" userId="4beb0fc9ace78747" providerId="LiveId" clId="{6B0936B0-7352-4369-B48F-0EF2134E61F8}" dt="2018-02-15T16:18:23.380" v="96" actId="26606"/>
          <ac:picMkLst>
            <pc:docMk/>
            <pc:sldMk cId="2919130500" sldId="264"/>
            <ac:picMk id="5" creationId="{0D9423F3-35A3-4566-ABE4-DA34160F17E7}"/>
          </ac:picMkLst>
        </pc:picChg>
      </pc:sldChg>
      <pc:sldChg chg="modSp">
        <pc:chgData name="latorious spurlock" userId="4beb0fc9ace78747" providerId="LiveId" clId="{6B0936B0-7352-4369-B48F-0EF2134E61F8}" dt="2018-02-15T16:18:35.376" v="98" actId="1076"/>
        <pc:sldMkLst>
          <pc:docMk/>
          <pc:sldMk cId="3771900371" sldId="265"/>
        </pc:sldMkLst>
        <pc:picChg chg="mod">
          <ac:chgData name="latorious spurlock" userId="4beb0fc9ace78747" providerId="LiveId" clId="{6B0936B0-7352-4369-B48F-0EF2134E61F8}" dt="2018-02-15T16:18:35.376" v="98" actId="1076"/>
          <ac:picMkLst>
            <pc:docMk/>
            <pc:sldMk cId="3771900371" sldId="265"/>
            <ac:picMk id="5" creationId="{8AA576A8-6D28-44BA-A57A-5C85B6558651}"/>
          </ac:picMkLst>
        </pc:picChg>
      </pc:sldChg>
      <pc:sldChg chg="modSp">
        <pc:chgData name="latorious spurlock" userId="4beb0fc9ace78747" providerId="LiveId" clId="{6B0936B0-7352-4369-B48F-0EF2134E61F8}" dt="2018-02-15T16:14:43.712" v="7" actId="255"/>
        <pc:sldMkLst>
          <pc:docMk/>
          <pc:sldMk cId="2683130197" sldId="268"/>
        </pc:sldMkLst>
        <pc:spChg chg="mod">
          <ac:chgData name="latorious spurlock" userId="4beb0fc9ace78747" providerId="LiveId" clId="{6B0936B0-7352-4369-B48F-0EF2134E61F8}" dt="2018-02-15T16:14:43.712" v="7" actId="255"/>
          <ac:spMkLst>
            <pc:docMk/>
            <pc:sldMk cId="2683130197" sldId="268"/>
            <ac:spMk id="4" creationId="{00000000-0000-0000-0000-000000000000}"/>
          </ac:spMkLst>
        </pc:spChg>
      </pc:sldChg>
      <pc:sldChg chg="addSp modSp add mod setBg">
        <pc:chgData name="latorious spurlock" userId="4beb0fc9ace78747" providerId="LiveId" clId="{6B0936B0-7352-4369-B48F-0EF2134E61F8}" dt="2018-02-15T16:17:17.445" v="75" actId="27614"/>
        <pc:sldMkLst>
          <pc:docMk/>
          <pc:sldMk cId="2835235892" sldId="269"/>
        </pc:sldMkLst>
        <pc:spChg chg="mod">
          <ac:chgData name="latorious spurlock" userId="4beb0fc9ace78747" providerId="LiveId" clId="{6B0936B0-7352-4369-B48F-0EF2134E61F8}" dt="2018-02-15T16:17:11.051" v="73" actId="26606"/>
          <ac:spMkLst>
            <pc:docMk/>
            <pc:sldMk cId="2835235892" sldId="269"/>
            <ac:spMk id="2" creationId="{6DC4FFC7-3259-4347-9FBA-0ACA15AE26B5}"/>
          </ac:spMkLst>
        </pc:spChg>
        <pc:spChg chg="mod">
          <ac:chgData name="latorious spurlock" userId="4beb0fc9ace78747" providerId="LiveId" clId="{6B0936B0-7352-4369-B48F-0EF2134E61F8}" dt="2018-02-15T16:17:11.051" v="73" actId="26606"/>
          <ac:spMkLst>
            <pc:docMk/>
            <pc:sldMk cId="2835235892" sldId="269"/>
            <ac:spMk id="3" creationId="{C1768C79-321D-4B4C-8964-3ACCA58FBCA7}"/>
          </ac:spMkLst>
        </pc:spChg>
        <pc:picChg chg="add mod ord">
          <ac:chgData name="latorious spurlock" userId="4beb0fc9ace78747" providerId="LiveId" clId="{6B0936B0-7352-4369-B48F-0EF2134E61F8}" dt="2018-02-15T16:17:17.444" v="74" actId="27614"/>
          <ac:picMkLst>
            <pc:docMk/>
            <pc:sldMk cId="2835235892" sldId="269"/>
            <ac:picMk id="4" creationId="{AD95334F-BC13-45A3-914E-0CC9BD2B017E}"/>
          </ac:picMkLst>
        </pc:picChg>
        <pc:picChg chg="add mod ord">
          <ac:chgData name="latorious spurlock" userId="4beb0fc9ace78747" providerId="LiveId" clId="{6B0936B0-7352-4369-B48F-0EF2134E61F8}" dt="2018-02-15T16:17:17.445" v="75" actId="27614"/>
          <ac:picMkLst>
            <pc:docMk/>
            <pc:sldMk cId="2835235892" sldId="269"/>
            <ac:picMk id="5" creationId="{802B6598-6F56-480A-AB8F-5190FE2518A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0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825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21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6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60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32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2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9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0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8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0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6C28B-5A9B-44EC-8D80-5317923D23D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78AD8-36F0-4259-A35E-303C63914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63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2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2BE7-8360-49D3-8B63-9DD63359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75" y="0"/>
            <a:ext cx="9905998" cy="1478570"/>
          </a:xfrm>
        </p:spPr>
        <p:txBody>
          <a:bodyPr/>
          <a:lstStyle/>
          <a:p>
            <a:r>
              <a:rPr lang="en-US" dirty="0"/>
              <a:t>Class Diagram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E162D5-7156-4351-AD79-FFD353EFC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454" y="1135441"/>
            <a:ext cx="9156357" cy="56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8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DB1F-5FE7-4ED2-8103-2F498ABA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 </a:t>
            </a:r>
          </a:p>
        </p:txBody>
      </p:sp>
      <p:pic>
        <p:nvPicPr>
          <p:cNvPr id="5" name="Content Placeholder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7F7756D-73BE-444C-AFD2-40EBF57A2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40" y="91623"/>
            <a:ext cx="5157763" cy="6674753"/>
          </a:xfrm>
        </p:spPr>
      </p:pic>
    </p:spTree>
    <p:extLst>
      <p:ext uri="{BB962C8B-B14F-4D97-AF65-F5344CB8AC3E}">
        <p14:creationId xmlns:p14="http://schemas.microsoft.com/office/powerpoint/2010/main" val="407675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751D341-EE1B-4F04-A325-447955A2B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022779"/>
            <a:ext cx="6844045" cy="480793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2301BF-1C46-4004-9ED2-188C9E7C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Sequence Diagrams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75D6EA-C262-43D5-A32F-5FE208A51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65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A3B074C-0002-4D17-9322-529930CF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022779"/>
            <a:ext cx="6844045" cy="480793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02FDD9-0F72-4AD1-B397-069B3746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2E19CC-B3A0-4A31-80FE-9ECC29A9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2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BFD828-C924-4C7D-AF22-88935C9DD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022779"/>
            <a:ext cx="6844045" cy="480793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925C0A-4DC8-4322-92FA-86C209A8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F242E7-0FE7-4B5C-9492-0F2EF7B6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1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AE232E4-F5E7-40BB-8106-C614C1641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66" y="643467"/>
            <a:ext cx="6185068" cy="556656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CF7EC3-895B-4A3A-909D-D558CC201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51CB94-129D-4518-B02C-930EF960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386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7AF8AEE-8344-4376-B0D4-4977F258E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" r="3216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5AC610-AAF1-4103-8F07-AA7D0296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Source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ABEBD4-C0CB-44F9-BF04-C9147711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430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B95D0A2-809B-4FF8-9F23-DF37476CE5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51EC6F-323A-4D32-A672-F2379846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Source </a:t>
            </a:r>
            <a:r>
              <a:rPr lang="en-US" sz="3200" dirty="0" err="1"/>
              <a:t>COde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59485D-A5D6-4983-A8B5-8728B541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48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ACA2-5999-42AA-8E88-75A7E357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619BD-547B-44E7-B379-060F8F5B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2C84-68BF-44F0-A54A-A8D0E44A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</a:t>
            </a:r>
            <a:r>
              <a:rPr lang="en-US" sz="6600" dirty="0"/>
              <a:t>Coffee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AB04-61D7-4509-A7D2-0F20DE3B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ctr">
              <a:buNone/>
            </a:pPr>
            <a:r>
              <a:rPr lang="en-US" dirty="0" err="1"/>
              <a:t>Jarrel</a:t>
            </a:r>
            <a:r>
              <a:rPr lang="en-US" dirty="0"/>
              <a:t> </a:t>
            </a:r>
            <a:r>
              <a:rPr lang="en-US" dirty="0" err="1"/>
              <a:t>Livous</a:t>
            </a:r>
            <a:r>
              <a:rPr lang="en-US" dirty="0"/>
              <a:t> – Leader </a:t>
            </a:r>
            <a:r>
              <a:rPr lang="en-US" sz="2400" dirty="0"/>
              <a:t> </a:t>
            </a:r>
          </a:p>
          <a:p>
            <a:pPr marL="0" lvl="0" indent="0" algn="ctr">
              <a:buNone/>
            </a:pPr>
            <a:r>
              <a:rPr lang="en-US" sz="2400" dirty="0"/>
              <a:t>Gabriel Bell – Innovator </a:t>
            </a:r>
          </a:p>
          <a:p>
            <a:pPr marL="0" lvl="0" indent="0" algn="ctr">
              <a:buNone/>
            </a:pPr>
            <a:r>
              <a:rPr lang="en-US" sz="2400" dirty="0"/>
              <a:t>Jeremy Jackson – Peacemaker</a:t>
            </a:r>
          </a:p>
          <a:p>
            <a:pPr marL="0" lvl="0" indent="0" algn="ctr">
              <a:buNone/>
            </a:pPr>
            <a:r>
              <a:rPr lang="en-US" sz="2400" dirty="0"/>
              <a:t>Latorious Spurloc</a:t>
            </a:r>
            <a:r>
              <a:rPr lang="en-US" dirty="0"/>
              <a:t>k - Organizer</a:t>
            </a:r>
            <a:endParaRPr lang="en-US" sz="2400" dirty="0"/>
          </a:p>
          <a:p>
            <a:pPr marL="0" lvl="0" indent="0" algn="ctr">
              <a:buNone/>
            </a:pPr>
            <a:r>
              <a:rPr lang="en-US" dirty="0"/>
              <a:t>April 24</a:t>
            </a:r>
            <a:r>
              <a:rPr lang="en-US" sz="2400" dirty="0"/>
              <a:t>, 2018 – 11:00am – 12:20pm</a:t>
            </a:r>
          </a:p>
          <a:p>
            <a:pPr marL="0" lvl="0" indent="0" algn="ctr">
              <a:buNone/>
            </a:pPr>
            <a:r>
              <a:rPr lang="en-US" sz="2400" dirty="0"/>
              <a:t>Southern University and Agricultural &amp; Mechanical College </a:t>
            </a:r>
            <a:endParaRPr lang="en-US" dirty="0"/>
          </a:p>
          <a:p>
            <a:pPr marL="0" lvl="0" indent="0" algn="ctr">
              <a:buNone/>
            </a:pPr>
            <a:r>
              <a:rPr lang="en-US" sz="2400" dirty="0"/>
              <a:t>Baton Rouge, Louisiana</a:t>
            </a:r>
          </a:p>
          <a:p>
            <a:pPr marL="0" lvl="0" indent="0" algn="ctr">
              <a:buNone/>
            </a:pPr>
            <a:r>
              <a:rPr lang="en-US" sz="2400" dirty="0"/>
              <a:t>Thurman Hall - Room 204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8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572557" cy="3463636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Genesis</a:t>
            </a:r>
            <a:r>
              <a:rPr lang="en-US" sz="1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313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0F8D-C37B-49C2-BED6-94BF5C1A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Aim/Purpose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9FA0-C120-4466-BEE5-8132A4E3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lvl="0"/>
            <a:r>
              <a:rPr lang="en-US" dirty="0"/>
              <a:t>Our aim is to have Genesis to be used as a daily tool to help organize a person’s daily alarms and sleep schedule. 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AD95334F-BC13-45A3-914E-0CC9BD2B0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7" r="32967" b="-1"/>
          <a:stretch/>
        </p:blipFill>
        <p:spPr>
          <a:xfrm>
            <a:off x="8719872" y="2497720"/>
            <a:ext cx="2327538" cy="3047892"/>
          </a:xfrm>
          <a:custGeom>
            <a:avLst/>
            <a:gdLst>
              <a:gd name="connsiteX0" fmla="*/ 0 w 2327538"/>
              <a:gd name="connsiteY0" fmla="*/ 0 h 3047892"/>
              <a:gd name="connsiteX1" fmla="*/ 2327538 w 2327538"/>
              <a:gd name="connsiteY1" fmla="*/ 0 h 3047892"/>
              <a:gd name="connsiteX2" fmla="*/ 2327538 w 2327538"/>
              <a:gd name="connsiteY2" fmla="*/ 2899764 h 3047892"/>
              <a:gd name="connsiteX3" fmla="*/ 2179410 w 2327538"/>
              <a:gd name="connsiteY3" fmla="*/ 3047892 h 3047892"/>
              <a:gd name="connsiteX4" fmla="*/ 0 w 2327538"/>
              <a:gd name="connsiteY4" fmla="*/ 3047892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538" h="3047892">
                <a:moveTo>
                  <a:pt x="0" y="0"/>
                </a:moveTo>
                <a:lnTo>
                  <a:pt x="2327538" y="0"/>
                </a:lnTo>
                <a:lnTo>
                  <a:pt x="2327538" y="2899764"/>
                </a:lnTo>
                <a:cubicBezTo>
                  <a:pt x="2327538" y="2981573"/>
                  <a:pt x="2261219" y="3047892"/>
                  <a:pt x="2179410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802B6598-6F56-480A-AB8F-5190FE251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30" r="11507" b="4"/>
          <a:stretch/>
        </p:blipFill>
        <p:spPr>
          <a:xfrm>
            <a:off x="6392335" y="2497720"/>
            <a:ext cx="2327537" cy="3047892"/>
          </a:xfrm>
          <a:custGeom>
            <a:avLst/>
            <a:gdLst>
              <a:gd name="connsiteX0" fmla="*/ 148128 w 2327537"/>
              <a:gd name="connsiteY0" fmla="*/ 0 h 3047892"/>
              <a:gd name="connsiteX1" fmla="*/ 2327537 w 2327537"/>
              <a:gd name="connsiteY1" fmla="*/ 0 h 3047892"/>
              <a:gd name="connsiteX2" fmla="*/ 2327537 w 2327537"/>
              <a:gd name="connsiteY2" fmla="*/ 3047892 h 3047892"/>
              <a:gd name="connsiteX3" fmla="*/ 0 w 2327537"/>
              <a:gd name="connsiteY3" fmla="*/ 3047892 h 3047892"/>
              <a:gd name="connsiteX4" fmla="*/ 0 w 2327537"/>
              <a:gd name="connsiteY4" fmla="*/ 148128 h 3047892"/>
              <a:gd name="connsiteX5" fmla="*/ 148128 w 2327537"/>
              <a:gd name="connsiteY5" fmla="*/ 0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7537" h="3047892">
                <a:moveTo>
                  <a:pt x="148128" y="0"/>
                </a:moveTo>
                <a:lnTo>
                  <a:pt x="2327537" y="0"/>
                </a:lnTo>
                <a:lnTo>
                  <a:pt x="2327537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4FFC7-3259-4347-9FBA-0ACA15AE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Platform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68C79-321D-4B4C-8964-3ACCA58FB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Genesis will be a mobile device application with the ability to be used on Apple and Android mobile devices. </a:t>
            </a: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3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423F3-35A3-4566-ABE4-DA34160F17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93" y="581025"/>
            <a:ext cx="4849813" cy="627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913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576A8-6D28-44BA-A57A-5C85B65586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8" y="196535"/>
            <a:ext cx="5147496" cy="66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9E6D-DE4B-4047-BF15-06544937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7D93-0CA7-4B73-A078-BCBA76429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-	It will send alerts and reminders</a:t>
            </a:r>
          </a:p>
          <a:p>
            <a:r>
              <a:rPr lang="en-US" sz="2000" dirty="0"/>
              <a:t>-	Sleep bed times can be input and set </a:t>
            </a:r>
          </a:p>
          <a:p>
            <a:r>
              <a:rPr lang="en-US" sz="2000" dirty="0"/>
              <a:t>-	Times can be set for the alarm clock timer</a:t>
            </a:r>
          </a:p>
          <a:p>
            <a:r>
              <a:rPr lang="en-US" sz="2000" dirty="0"/>
              <a:t>-	Alerts will be displayed and sound off </a:t>
            </a:r>
          </a:p>
          <a:p>
            <a:r>
              <a:rPr lang="en-US" sz="2000" dirty="0"/>
              <a:t>-	Snooze alerts can be set and displayed </a:t>
            </a:r>
          </a:p>
          <a:p>
            <a:r>
              <a:rPr lang="en-US" sz="2000" dirty="0"/>
              <a:t>-	List of sleep alarms will be displayed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76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7DA6-C8B6-496B-9AFD-C256AD6E7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Delimitations: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03D4-460F-4AEA-9308-5C496089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-	Plan daily activities</a:t>
            </a:r>
          </a:p>
          <a:p>
            <a:r>
              <a:rPr lang="en-US" sz="2000" dirty="0"/>
              <a:t>-	Keep track of weight gain/weight loss</a:t>
            </a:r>
          </a:p>
          <a:p>
            <a:r>
              <a:rPr lang="en-US" sz="2000" dirty="0"/>
              <a:t>-	Act as a calendar with events</a:t>
            </a:r>
          </a:p>
          <a:p>
            <a:r>
              <a:rPr lang="en-US" sz="2000" dirty="0"/>
              <a:t>-	Track your work schedule</a:t>
            </a:r>
          </a:p>
          <a:p>
            <a:r>
              <a:rPr lang="en-US" sz="2000" dirty="0"/>
              <a:t>-	Keep track of health records </a:t>
            </a:r>
          </a:p>
          <a:p>
            <a:r>
              <a:rPr lang="en-US" sz="2000" dirty="0"/>
              <a:t>-	Track athletic activity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330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1043</TotalTime>
  <Words>107</Words>
  <Application>Microsoft Office PowerPoint</Application>
  <PresentationFormat>Widescreen</PresentationFormat>
  <Paragraphs>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Tw Cen MT</vt:lpstr>
      <vt:lpstr>Circuit</vt:lpstr>
      <vt:lpstr>PowerPoint Presentation</vt:lpstr>
      <vt:lpstr>    Coffee  </vt:lpstr>
      <vt:lpstr>Genesis </vt:lpstr>
      <vt:lpstr>Aim/Purpose </vt:lpstr>
      <vt:lpstr>Platform </vt:lpstr>
      <vt:lpstr>PowerPoint Presentation</vt:lpstr>
      <vt:lpstr>PowerPoint Presentation</vt:lpstr>
      <vt:lpstr>Limitations:</vt:lpstr>
      <vt:lpstr>Delimitations:</vt:lpstr>
      <vt:lpstr>Class Diagram </vt:lpstr>
      <vt:lpstr>Use Case Diagram </vt:lpstr>
      <vt:lpstr>Sequence Diagrams </vt:lpstr>
      <vt:lpstr>PowerPoint Presentation</vt:lpstr>
      <vt:lpstr>PowerPoint Presentation</vt:lpstr>
      <vt:lpstr>PowerPoint Presentation</vt:lpstr>
      <vt:lpstr>Source Code</vt:lpstr>
      <vt:lpstr>Source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Delimitations</dc:title>
  <dc:creator>Jeremy J</dc:creator>
  <cp:lastModifiedBy>Latorious Spurlock (Student)</cp:lastModifiedBy>
  <cp:revision>14</cp:revision>
  <dcterms:created xsi:type="dcterms:W3CDTF">2018-02-06T06:48:24Z</dcterms:created>
  <dcterms:modified xsi:type="dcterms:W3CDTF">2018-04-24T16:20:37Z</dcterms:modified>
</cp:coreProperties>
</file>